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65052-A237-4641-AC21-E4BB0F6FBE69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7A145-750D-44B4-B375-F0AAEA8D0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619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65052-A237-4641-AC21-E4BB0F6FBE69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7A145-750D-44B4-B375-F0AAEA8D0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109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65052-A237-4641-AC21-E4BB0F6FBE69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7A145-750D-44B4-B375-F0AAEA8D0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7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65052-A237-4641-AC21-E4BB0F6FBE69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7A145-750D-44B4-B375-F0AAEA8D0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74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65052-A237-4641-AC21-E4BB0F6FBE69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7A145-750D-44B4-B375-F0AAEA8D0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258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65052-A237-4641-AC21-E4BB0F6FBE69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7A145-750D-44B4-B375-F0AAEA8D0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837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65052-A237-4641-AC21-E4BB0F6FBE69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7A145-750D-44B4-B375-F0AAEA8D0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445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65052-A237-4641-AC21-E4BB0F6FBE69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7A145-750D-44B4-B375-F0AAEA8D0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683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65052-A237-4641-AC21-E4BB0F6FBE69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7A145-750D-44B4-B375-F0AAEA8D0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76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65052-A237-4641-AC21-E4BB0F6FBE69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7A145-750D-44B4-B375-F0AAEA8D0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348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65052-A237-4641-AC21-E4BB0F6FBE69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7A145-750D-44B4-B375-F0AAEA8D0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104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65052-A237-4641-AC21-E4BB0F6FBE69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7A145-750D-44B4-B375-F0AAEA8D0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29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en-us/dotnet/core/rid-catalo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nuget.org/packages/Microsoft.AspNetCore.Hosting.WindowsServices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4009" y="1966623"/>
            <a:ext cx="890016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DEPLOY ASPNET CORE 2.0 RUNS AS </a:t>
            </a:r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b="1" dirty="0" smtClean="0"/>
              <a:t>WINDOWN SERVICE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365422" y="1135626"/>
            <a:ext cx="33773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FFC000"/>
                </a:solidFill>
              </a:rPr>
              <a:t>[</a:t>
            </a:r>
            <a:r>
              <a:rPr lang="en-US" sz="4800" dirty="0" smtClean="0">
                <a:solidFill>
                  <a:srgbClr val="FFC000"/>
                </a:solidFill>
              </a:rPr>
              <a:t>DOTNETVN]</a:t>
            </a:r>
            <a:endParaRPr lang="en-US" sz="4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11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7062" y="1999356"/>
            <a:ext cx="1027221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UseHttpSys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(options =&gt;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options.Authentication.AllowAnonymous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options.Authentication.Schemes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Microsoft.AspNetCore.Server.HttpSys.AuthenticationSchemes.NTLM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options.MaxConnections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100;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options.MaxRequestBodySize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30000000;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options.UrlPrefixes.Add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"http://localhost:7000"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})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8698" y="457322"/>
            <a:ext cx="3790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Change default port 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37062" y="1336060"/>
            <a:ext cx="6616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</a:t>
            </a:r>
            <a:r>
              <a:rPr lang="en-US" dirty="0" err="1" smtClean="0"/>
              <a:t>program.cs</a:t>
            </a:r>
            <a:r>
              <a:rPr lang="en-US" dirty="0" smtClean="0"/>
              <a:t> and Add this code block to </a:t>
            </a:r>
            <a:r>
              <a:rPr lang="en-US" dirty="0" err="1" smtClean="0"/>
              <a:t>BuildWebHost</a:t>
            </a:r>
            <a:r>
              <a:rPr lang="en-US" dirty="0" smtClean="0"/>
              <a:t> function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16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189862" y="1733265"/>
            <a:ext cx="3725839" cy="278414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THANKS </a:t>
            </a:r>
          </a:p>
          <a:p>
            <a:pPr algn="ctr"/>
            <a:r>
              <a:rPr lang="en-US" sz="4000" dirty="0" smtClean="0"/>
              <a:t>AND </a:t>
            </a:r>
          </a:p>
          <a:p>
            <a:pPr algn="ctr"/>
            <a:r>
              <a:rPr lang="en-US" sz="4000" dirty="0" smtClean="0"/>
              <a:t>HAPPY CODING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71066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740" y="320845"/>
            <a:ext cx="81862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Step 1. Change a few information in project file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60120" y="1245870"/>
            <a:ext cx="9420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- Change </a:t>
            </a:r>
            <a:r>
              <a:rPr lang="en-US" sz="2400" dirty="0" err="1" smtClean="0"/>
              <a:t>TargetFramework</a:t>
            </a:r>
            <a:r>
              <a:rPr lang="en-US" sz="2400" dirty="0"/>
              <a:t> </a:t>
            </a:r>
            <a:r>
              <a:rPr lang="en-US" sz="2400" dirty="0" smtClean="0"/>
              <a:t>from </a:t>
            </a:r>
            <a:r>
              <a:rPr lang="en-US" sz="2400" dirty="0" err="1" smtClean="0"/>
              <a:t>.Net</a:t>
            </a:r>
            <a:r>
              <a:rPr lang="en-US" sz="2400" dirty="0" smtClean="0"/>
              <a:t> Core Framework to </a:t>
            </a:r>
            <a:r>
              <a:rPr lang="en-US" sz="2400" dirty="0" err="1" smtClean="0"/>
              <a:t>.Net</a:t>
            </a:r>
            <a:r>
              <a:rPr lang="en-US" sz="2400" dirty="0" smtClean="0"/>
              <a:t> Framework 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960120" y="1803261"/>
            <a:ext cx="88151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- Add </a:t>
            </a:r>
            <a:r>
              <a:rPr lang="en-US" sz="2400" dirty="0" err="1" smtClean="0"/>
              <a:t>RuntimeIdentifier</a:t>
            </a:r>
            <a:r>
              <a:rPr lang="en-US" sz="2400" dirty="0" smtClean="0"/>
              <a:t>: win-x64 to project file</a:t>
            </a:r>
          </a:p>
          <a:p>
            <a:r>
              <a:rPr lang="en-US" sz="2400" dirty="0" smtClean="0"/>
              <a:t>     Ref </a:t>
            </a:r>
            <a:r>
              <a:rPr lang="en-US" sz="2400" dirty="0"/>
              <a:t>link: </a:t>
            </a:r>
            <a:r>
              <a:rPr lang="en-US" sz="2400" dirty="0">
                <a:hlinkClick r:id="rId2"/>
              </a:rPr>
              <a:t>https://docs.microsoft.com/en-us/dotnet/core/rid-catalog</a:t>
            </a:r>
            <a:endParaRPr lang="en-US" sz="2400" dirty="0"/>
          </a:p>
        </p:txBody>
      </p:sp>
      <p:sp>
        <p:nvSpPr>
          <p:cNvPr id="7" name="Right Arrow 6"/>
          <p:cNvSpPr/>
          <p:nvPr/>
        </p:nvSpPr>
        <p:spPr>
          <a:xfrm>
            <a:off x="648652" y="2762518"/>
            <a:ext cx="622935" cy="2658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520190" y="2716768"/>
            <a:ext cx="6902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Open file .</a:t>
            </a:r>
            <a:r>
              <a:rPr lang="en-US" sz="2000" dirty="0" err="1" smtClean="0"/>
              <a:t>csproj</a:t>
            </a:r>
            <a:r>
              <a:rPr lang="en-US" sz="2000" dirty="0" smtClean="0"/>
              <a:t> uses Notepad or Notepad++ to edit information</a:t>
            </a:r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1200150" y="3880276"/>
            <a:ext cx="98869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0" dirty="0" smtClean="0">
                <a:solidFill>
                  <a:srgbClr val="0101FD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lang="en-US" sz="2400" b="0" i="0" dirty="0" err="1" smtClean="0">
                <a:solidFill>
                  <a:srgbClr val="0101FD"/>
                </a:solidFill>
                <a:effectLst/>
                <a:latin typeface="Consolas" panose="020B0609020204030204" pitchFamily="49" charset="0"/>
              </a:rPr>
              <a:t>PropertyGroup</a:t>
            </a:r>
            <a:r>
              <a:rPr lang="en-US" sz="2400" b="0" i="0" dirty="0" smtClean="0">
                <a:solidFill>
                  <a:srgbClr val="0101FD"/>
                </a:solidFill>
                <a:effectLst/>
                <a:latin typeface="Consolas" panose="020B0609020204030204" pitchFamily="49" charset="0"/>
              </a:rPr>
              <a:t>&gt;</a:t>
            </a:r>
            <a:r>
              <a:rPr lang="en-US" sz="24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     	</a:t>
            </a:r>
            <a:r>
              <a:rPr lang="en-US" sz="2400" b="0" i="0" dirty="0" smtClean="0">
                <a:solidFill>
                  <a:srgbClr val="0101FD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lang="en-US" sz="2400" b="0" i="0" dirty="0" err="1" smtClean="0">
                <a:solidFill>
                  <a:srgbClr val="0101FD"/>
                </a:solidFill>
                <a:effectLst/>
                <a:latin typeface="Consolas" panose="020B0609020204030204" pitchFamily="49" charset="0"/>
              </a:rPr>
              <a:t>TargetFramework</a:t>
            </a:r>
            <a:r>
              <a:rPr lang="en-US" sz="2400" b="0" i="0" dirty="0" smtClean="0">
                <a:solidFill>
                  <a:srgbClr val="0101FD"/>
                </a:solidFill>
                <a:effectLst/>
                <a:latin typeface="Consolas" panose="020B0609020204030204" pitchFamily="49" charset="0"/>
              </a:rPr>
              <a:t>&gt;</a:t>
            </a:r>
            <a:r>
              <a:rPr lang="en-US" sz="24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net461</a:t>
            </a:r>
            <a:r>
              <a:rPr lang="en-US" sz="2400" b="0" i="0" dirty="0" smtClean="0">
                <a:solidFill>
                  <a:srgbClr val="0101FD"/>
                </a:solidFill>
                <a:effectLst/>
                <a:latin typeface="Consolas" panose="020B0609020204030204" pitchFamily="49" charset="0"/>
              </a:rPr>
              <a:t>&lt;/</a:t>
            </a:r>
            <a:r>
              <a:rPr lang="en-US" sz="2400" b="0" i="0" dirty="0" err="1" smtClean="0">
                <a:solidFill>
                  <a:srgbClr val="0101FD"/>
                </a:solidFill>
                <a:effectLst/>
                <a:latin typeface="Consolas" panose="020B0609020204030204" pitchFamily="49" charset="0"/>
              </a:rPr>
              <a:t>TargetFramework</a:t>
            </a:r>
            <a:r>
              <a:rPr lang="en-US" sz="2400" b="0" i="0" dirty="0" smtClean="0">
                <a:solidFill>
                  <a:srgbClr val="0101FD"/>
                </a:solidFill>
                <a:effectLst/>
                <a:latin typeface="Consolas" panose="020B0609020204030204" pitchFamily="49" charset="0"/>
              </a:rPr>
              <a:t>&gt;</a:t>
            </a:r>
            <a:r>
              <a:rPr lang="en-US" sz="24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	</a:t>
            </a:r>
            <a:r>
              <a:rPr lang="en-US" sz="2400" b="0" i="0" dirty="0" smtClean="0">
                <a:solidFill>
                  <a:srgbClr val="0101FD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lang="en-US" sz="2400" b="0" i="0" dirty="0" err="1" smtClean="0">
                <a:solidFill>
                  <a:srgbClr val="0101FD"/>
                </a:solidFill>
                <a:effectLst/>
                <a:latin typeface="Consolas" panose="020B0609020204030204" pitchFamily="49" charset="0"/>
              </a:rPr>
              <a:t>RuntimeIdentifier</a:t>
            </a:r>
            <a:r>
              <a:rPr lang="en-US" sz="2400" b="0" i="0" dirty="0" smtClean="0">
                <a:solidFill>
                  <a:srgbClr val="0101FD"/>
                </a:solidFill>
                <a:effectLst/>
                <a:latin typeface="Consolas" panose="020B0609020204030204" pitchFamily="49" charset="0"/>
              </a:rPr>
              <a:t>&gt;</a:t>
            </a:r>
            <a:r>
              <a:rPr lang="en-US" sz="24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win-x64</a:t>
            </a:r>
            <a:r>
              <a:rPr lang="en-US" sz="2400" b="0" i="0" dirty="0" smtClean="0">
                <a:solidFill>
                  <a:srgbClr val="0101FD"/>
                </a:solidFill>
                <a:effectLst/>
                <a:latin typeface="Consolas" panose="020B0609020204030204" pitchFamily="49" charset="0"/>
              </a:rPr>
              <a:t>&lt;/</a:t>
            </a:r>
            <a:r>
              <a:rPr lang="en-US" sz="2400" b="0" i="0" dirty="0" err="1" smtClean="0">
                <a:solidFill>
                  <a:srgbClr val="0101FD"/>
                </a:solidFill>
                <a:effectLst/>
                <a:latin typeface="Consolas" panose="020B0609020204030204" pitchFamily="49" charset="0"/>
              </a:rPr>
              <a:t>RuntimeIdentifier</a:t>
            </a:r>
            <a:r>
              <a:rPr lang="en-US" sz="2400" b="0" i="0" dirty="0" smtClean="0">
                <a:solidFill>
                  <a:srgbClr val="0101FD"/>
                </a:solidFill>
                <a:effectLst/>
                <a:latin typeface="Consolas" panose="020B0609020204030204" pitchFamily="49" charset="0"/>
              </a:rPr>
              <a:t>&gt;</a:t>
            </a:r>
            <a:r>
              <a:rPr lang="en-US" sz="2400" b="0" i="0" dirty="0" smtClean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sz="2400" b="0" i="0" dirty="0" smtClean="0">
                <a:solidFill>
                  <a:srgbClr val="0101FD"/>
                </a:solidFill>
                <a:effectLst/>
                <a:latin typeface="Consolas" panose="020B0609020204030204" pitchFamily="49" charset="0"/>
              </a:rPr>
              <a:t>&lt;/</a:t>
            </a:r>
            <a:r>
              <a:rPr lang="en-US" sz="2400" b="0" i="0" dirty="0" err="1" smtClean="0">
                <a:solidFill>
                  <a:srgbClr val="0101FD"/>
                </a:solidFill>
                <a:effectLst/>
                <a:latin typeface="Consolas" panose="020B0609020204030204" pitchFamily="49" charset="0"/>
              </a:rPr>
              <a:t>PropertyGroup</a:t>
            </a:r>
            <a:r>
              <a:rPr lang="en-US" sz="2400" b="0" i="0" dirty="0" smtClean="0">
                <a:solidFill>
                  <a:srgbClr val="0101FD"/>
                </a:solidFill>
                <a:effectLst/>
                <a:latin typeface="Consolas" panose="020B0609020204030204" pitchFamily="49" charset="0"/>
              </a:rPr>
              <a:t>&gt;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7802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7628" y="307197"/>
            <a:ext cx="108625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Step 2. Fix some errors relate to nugget package reference after changing Target Net Framework</a:t>
            </a:r>
            <a:endParaRPr lang="en-US" sz="3200" b="1" dirty="0"/>
          </a:p>
        </p:txBody>
      </p:sp>
      <p:sp>
        <p:nvSpPr>
          <p:cNvPr id="5" name="Right Arrow 4"/>
          <p:cNvSpPr/>
          <p:nvPr/>
        </p:nvSpPr>
        <p:spPr>
          <a:xfrm>
            <a:off x="580413" y="1779879"/>
            <a:ext cx="552351" cy="1581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47234" y="1697992"/>
            <a:ext cx="78810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Open file .</a:t>
            </a:r>
            <a:r>
              <a:rPr lang="en-US" sz="2000" dirty="0" err="1" smtClean="0"/>
              <a:t>csproj</a:t>
            </a:r>
            <a:r>
              <a:rPr lang="en-US" sz="2000" dirty="0" smtClean="0"/>
              <a:t> uses Notepad or Notepad++ to edit information as below: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160552" y="2674640"/>
            <a:ext cx="125045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ItemGroup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PackageReference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Include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Microsoft.ApplicationInsights.AspNetCore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2.0.1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PackageReference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Include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Microsoft.AspNetCore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2.0.1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PackageReference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Include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Microsoft.AspNetCore.Mvc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2.0.1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PackageReference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Include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Microsoft.AspNetCore.StaticFiles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2.0.1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PackageReference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Include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Microsoft.AspNetCore.Server.HttpSys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2.0.1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PackageReference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Include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Microsoft.Extensions.Logging.Debug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2.0.0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PackageReference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Include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Microsoft.VisualStudio.Web.BrowserLink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2.0.1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ItemGroup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610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7628" y="307197"/>
            <a:ext cx="92521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Step 3 Install nugget package: </a:t>
            </a:r>
            <a:r>
              <a:rPr lang="en-US" sz="3200" u="sng" dirty="0" err="1">
                <a:hlinkClick r:id="rId2"/>
              </a:rPr>
              <a:t>Microsoft.AspNetCore.Hosting.WindowsServices</a:t>
            </a:r>
            <a:r>
              <a:rPr lang="en-US" sz="3200" dirty="0"/>
              <a:t>.</a:t>
            </a:r>
            <a:endParaRPr lang="en-US" sz="32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309" y="1786124"/>
            <a:ext cx="7783399" cy="4808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86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5740" y="320845"/>
            <a:ext cx="4657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Step 3. Modify </a:t>
            </a:r>
            <a:r>
              <a:rPr lang="en-US" sz="3200" b="1" dirty="0" err="1" smtClean="0"/>
              <a:t>program.cs</a:t>
            </a:r>
            <a:endParaRPr lang="en-US" sz="3200" b="1" dirty="0"/>
          </a:p>
        </p:txBody>
      </p:sp>
      <p:sp>
        <p:nvSpPr>
          <p:cNvPr id="6" name="Rectangle 5"/>
          <p:cNvSpPr/>
          <p:nvPr/>
        </p:nvSpPr>
        <p:spPr>
          <a:xfrm>
            <a:off x="-170388" y="1322529"/>
            <a:ext cx="11457087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        private</a:t>
            </a:r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_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pathToContentRoot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pathToExe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Process.GetCurrentProcess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().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MainModule.FileName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_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pathToContentRoot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Path.GetDirectoryName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pathToExe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BuildWebHost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).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RunAsService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IWebHost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BuildWebHost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 =&gt;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WebHost.CreateDefaultBuilder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.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UseContentRoot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(_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pathToContentRoot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.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UseStartup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&lt;Startup&gt;()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.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UseApplicationInsights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.Build();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7119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740" y="320845"/>
            <a:ext cx="53066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Step 3. Create window service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51045" y="2074587"/>
            <a:ext cx="39698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2</a:t>
            </a:r>
            <a:r>
              <a:rPr lang="en-US" sz="2000" dirty="0" smtClean="0"/>
              <a:t>. Open </a:t>
            </a:r>
            <a:r>
              <a:rPr lang="en-US" sz="2000" dirty="0" err="1" smtClean="0"/>
              <a:t>cmd</a:t>
            </a:r>
            <a:r>
              <a:rPr lang="en-US" sz="2000" dirty="0" smtClean="0"/>
              <a:t> with administrator role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451045" y="2706838"/>
            <a:ext cx="9228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3. Type command: </a:t>
            </a:r>
            <a:r>
              <a:rPr lang="en-US" sz="2000" dirty="0" err="1" smtClean="0"/>
              <a:t>sc</a:t>
            </a:r>
            <a:r>
              <a:rPr lang="en-US" sz="2000" dirty="0" smtClean="0"/>
              <a:t> create [</a:t>
            </a:r>
            <a:r>
              <a:rPr lang="en-US" sz="2000" dirty="0" err="1" smtClean="0"/>
              <a:t>ServiceName</a:t>
            </a:r>
            <a:r>
              <a:rPr lang="en-US" sz="2000" dirty="0" smtClean="0"/>
              <a:t>] </a:t>
            </a:r>
            <a:r>
              <a:rPr lang="en-US" sz="2000" dirty="0" err="1" smtClean="0"/>
              <a:t>binPath</a:t>
            </a:r>
            <a:r>
              <a:rPr lang="en-US" sz="2000" dirty="0" smtClean="0"/>
              <a:t>=“path to .exe file in publish folder”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51046" y="1442336"/>
            <a:ext cx="31254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1. Publish project to a folder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451045" y="3339089"/>
            <a:ext cx="71046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4</a:t>
            </a:r>
            <a:r>
              <a:rPr lang="en-US" sz="2000" dirty="0" smtClean="0"/>
              <a:t>. Type command: </a:t>
            </a:r>
            <a:r>
              <a:rPr lang="en-US" sz="2000" dirty="0" err="1" smtClean="0"/>
              <a:t>sc</a:t>
            </a:r>
            <a:r>
              <a:rPr lang="en-US" sz="2000" dirty="0" smtClean="0"/>
              <a:t> start [</a:t>
            </a:r>
            <a:r>
              <a:rPr lang="en-US" sz="2000" dirty="0" err="1" smtClean="0"/>
              <a:t>ServiceName</a:t>
            </a:r>
            <a:r>
              <a:rPr lang="en-US" sz="2000" dirty="0" smtClean="0"/>
              <a:t>] to start running website 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451045" y="3971340"/>
            <a:ext cx="106197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5. Open web browser with link is localhost:5000 (by default your </a:t>
            </a:r>
            <a:r>
              <a:rPr lang="en-US" sz="2000" dirty="0" err="1" smtClean="0"/>
              <a:t>url</a:t>
            </a:r>
            <a:r>
              <a:rPr lang="en-US" sz="2000" dirty="0" smtClean="0"/>
              <a:t> will be mapped to port 5000)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5396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5866" y="320845"/>
            <a:ext cx="34948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Run in debug mode</a:t>
            </a:r>
            <a:endParaRPr lang="en-US" sz="3200" b="1" dirty="0"/>
          </a:p>
        </p:txBody>
      </p:sp>
      <p:sp>
        <p:nvSpPr>
          <p:cNvPr id="5" name="Rectangle 4"/>
          <p:cNvSpPr/>
          <p:nvPr/>
        </p:nvSpPr>
        <p:spPr>
          <a:xfrm>
            <a:off x="-573207" y="1168360"/>
            <a:ext cx="1091366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            bool</a:t>
            </a:r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isService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Debugger.IsAttached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||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args.Contains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"--console"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isService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pathToExe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Process.GetCurrentProcess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().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MainModule.FileName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_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pathToContentRoot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Path.GetDirectoryName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pathToExe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isService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BuildWebHost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).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RunAsService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BuildWebHost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).Run();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4620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5866" y="320845"/>
            <a:ext cx="5279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Handle Window Service Event</a:t>
            </a:r>
            <a:endParaRPr lang="en-US" sz="3200" b="1" dirty="0"/>
          </a:p>
        </p:txBody>
      </p:sp>
      <p:sp>
        <p:nvSpPr>
          <p:cNvPr id="6" name="Rectangle 5"/>
          <p:cNvSpPr/>
          <p:nvPr/>
        </p:nvSpPr>
        <p:spPr>
          <a:xfrm>
            <a:off x="144503" y="1396939"/>
            <a:ext cx="1098189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</a:rPr>
              <a:t>    public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CustomWebHostService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WebHostService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CustomWebHostService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IWebHost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host) :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(host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</a:rPr>
              <a:t>){}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OnStarting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.OnStarting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OnStarted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.OnStarted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OnStopping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.OnStopping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45910" y="1027607"/>
            <a:ext cx="3940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Create class: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CustomWebHostService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35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5866" y="320845"/>
            <a:ext cx="9616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Write extension method to run </a:t>
            </a:r>
            <a:r>
              <a:rPr lang="en-US" sz="3200" b="1" dirty="0" err="1" smtClean="0"/>
              <a:t>CustomWebHostService</a:t>
            </a:r>
            <a:endParaRPr lang="en-US" sz="3200" b="1" dirty="0"/>
          </a:p>
        </p:txBody>
      </p:sp>
      <p:sp>
        <p:nvSpPr>
          <p:cNvPr id="6" name="Rectangle 5"/>
          <p:cNvSpPr/>
          <p:nvPr/>
        </p:nvSpPr>
        <p:spPr>
          <a:xfrm>
            <a:off x="491319" y="1544989"/>
            <a:ext cx="109409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WebHostServiceExtensions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RunAsCustomService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IWebHost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host)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webHostService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CustomWebHostService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(host);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ServiceBase.Run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webHostService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91319" y="1096466"/>
            <a:ext cx="4665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1. Create class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WebHostServiceExtensions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91319" y="4123350"/>
            <a:ext cx="2179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2. Modify </a:t>
            </a:r>
            <a:r>
              <a:rPr lang="en-US" dirty="0" err="1" smtClean="0"/>
              <a:t>program.cs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07947" y="4518898"/>
            <a:ext cx="7301712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</a:rPr>
              <a:t>            if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isService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BuildWebHost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RunAsCustomService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BuildWebHost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Run();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96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595</Words>
  <Application>Microsoft Office PowerPoint</Application>
  <PresentationFormat>Widescreen</PresentationFormat>
  <Paragraphs>113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Consolas</vt:lpstr>
      <vt:lpstr>Office Theme</vt:lpstr>
      <vt:lpstr>DEPLOY ASPNET CORE 2.0 RUNS AS A WINDOWN SERVICE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DEPLOY ASPNET CORE 2.0 RUNS AS A WINDOWN SERVICE</dc:title>
  <dc:creator>Windows ユーザー</dc:creator>
  <cp:lastModifiedBy>Pham Duy Linh</cp:lastModifiedBy>
  <cp:revision>30</cp:revision>
  <dcterms:created xsi:type="dcterms:W3CDTF">2018-04-06T06:14:02Z</dcterms:created>
  <dcterms:modified xsi:type="dcterms:W3CDTF">2018-04-14T06:06:26Z</dcterms:modified>
</cp:coreProperties>
</file>