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4" r:id="rId4"/>
    <p:sldId id="258" r:id="rId5"/>
    <p:sldId id="270" r:id="rId6"/>
    <p:sldId id="271" r:id="rId7"/>
    <p:sldId id="259" r:id="rId8"/>
    <p:sldId id="265" r:id="rId9"/>
    <p:sldId id="260" r:id="rId10"/>
    <p:sldId id="266" r:id="rId11"/>
    <p:sldId id="267" r:id="rId12"/>
    <p:sldId id="268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78" autoAdjust="0"/>
  </p:normalViewPr>
  <p:slideViewPr>
    <p:cSldViewPr snapToGrid="0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39527-4B83-47E5-BB88-C67F26ADCB16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1DBF4-2147-4D27-ACF3-8397425F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41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DBF4-2147-4D27-ACF3-8397425FA9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05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DBF4-2147-4D27-ACF3-8397425FA9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47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DBF4-2147-4D27-ACF3-8397425FA9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2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AMQP: Advanced Message Queuing Protocol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MQTT:</a:t>
            </a:r>
            <a:r>
              <a:rPr lang="en-US" sz="1200" baseline="0" dirty="0" smtClean="0"/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an OASIS standard messaging protocol for the Internet of Things 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STOPM: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Simple Text Oriented Messaging Protocol</a:t>
            </a: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DBF4-2147-4D27-ACF3-8397425FA9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89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DBF4-2147-4D27-ACF3-8397425FA9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35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DBF4-2147-4D27-ACF3-8397425FA9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54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DBF4-2147-4D27-ACF3-8397425FA9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12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358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5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8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08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5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5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72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4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9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83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7F3E75C-F424-4448-AF40-91DA13DFC33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36F8E85-4A5B-4FAF-874D-D13F06EBC5C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72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tnetv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linh.pham.96155" TargetMode="External"/><Relationship Id="rId5" Type="http://schemas.openxmlformats.org/officeDocument/2006/relationships/hyperlink" Target="https://www.facebook.com/groups/2358330047574166/" TargetMode="External"/><Relationship Id="rId4" Type="http://schemas.openxmlformats.org/officeDocument/2006/relationships/hyperlink" Target="https://www.facebook.com/dotnetv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13270"/>
            <a:ext cx="5095741" cy="23876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DOTNETVN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93444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MICROSERVICES? WHY </a:t>
            </a:r>
            <a:r>
              <a:rPr lang="en-US" b="1" dirty="0" smtClean="0">
                <a:solidFill>
                  <a:srgbClr val="FF0000"/>
                </a:solidFill>
              </a:rPr>
              <a:t>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IT SO POPULAR TODAY?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9042" y="4741348"/>
            <a:ext cx="74325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Author: Linh Pham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Website: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http://dotnetvn.com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Facebook Page: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https://www.facebook.com/dotnetvn/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Facebook Group: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https://www.facebook.com/groups/2358330047574166/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Facebook Profile: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https://www.facebook.com/linh.pham.96155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38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9705" y="389745"/>
            <a:ext cx="1610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SECURITY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49705" y="1139253"/>
            <a:ext cx="7196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 Access Token to Authentication And Authorize (JWT)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79292" y="1642540"/>
            <a:ext cx="4017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Can </a:t>
            </a:r>
            <a:r>
              <a:rPr lang="en-US" sz="2400" dirty="0"/>
              <a:t>access tokens be stolen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01761" y="3313465"/>
            <a:ext cx="5410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2. Use API Gateway to hide real endpoints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01761" y="4034029"/>
            <a:ext cx="2620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3. Limit request / IP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01761" y="5474121"/>
            <a:ext cx="8824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</a:t>
            </a:r>
            <a:r>
              <a:rPr lang="en-US" sz="2400" dirty="0" smtClean="0"/>
              <a:t>. Use OTP Code (SMS, Email, Smart Device) for important operations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079292" y="2145827"/>
            <a:ext cx="4876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Store token short time or long time?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079292" y="2635559"/>
            <a:ext cx="4876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Use many tokens for 1 user?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178445" y="1600918"/>
            <a:ext cx="5588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Should lock Token (White list, Black List)?</a:t>
            </a:r>
          </a:p>
          <a:p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178445" y="2145826"/>
            <a:ext cx="4876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Should manage token?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01761" y="4707231"/>
            <a:ext cx="5046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4. Enable </a:t>
            </a:r>
            <a:r>
              <a:rPr lang="en-US" sz="2400" dirty="0"/>
              <a:t>Cross-Origin Requests (CORS)</a:t>
            </a:r>
          </a:p>
        </p:txBody>
      </p:sp>
    </p:spTree>
    <p:extLst>
      <p:ext uri="{BB962C8B-B14F-4D97-AF65-F5344CB8AC3E}">
        <p14:creationId xmlns:p14="http://schemas.microsoft.com/office/powerpoint/2010/main" val="152488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754" y="404734"/>
            <a:ext cx="7080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COMMUNICATION BETWEEN MICRO SERVICES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79686" y="1244184"/>
            <a:ext cx="5000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 Synchronous (Request HTTP) (WAIT)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74361" y="1837413"/>
            <a:ext cx="10614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Should not use in internal system =&gt; </a:t>
            </a:r>
            <a:r>
              <a:rPr lang="en-US" sz="2400" b="1" dirty="0" smtClean="0"/>
              <a:t>create a share component for other services 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74361" y="2288715"/>
            <a:ext cx="108228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Every service must have subscription key =&gt; </a:t>
            </a:r>
            <a:r>
              <a:rPr lang="en-US" sz="2400" b="1" dirty="0" smtClean="0"/>
              <a:t>when call service have to provide access token and </a:t>
            </a:r>
            <a:r>
              <a:rPr lang="en-US" sz="2400" b="1" dirty="0" smtClean="0">
                <a:solidFill>
                  <a:srgbClr val="FF0000"/>
                </a:solidFill>
              </a:rPr>
              <a:t>subscription key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686" y="3340181"/>
            <a:ext cx="5214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. Asynchronous (Messaging) (NO WAIT)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974361" y="3774028"/>
            <a:ext cx="239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Message Queue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74361" y="4165139"/>
            <a:ext cx="2674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Real time message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05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765" y="359764"/>
            <a:ext cx="3210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PERFORMANCE TIPS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77357" y="1124262"/>
            <a:ext cx="2190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 Use CACHING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77851" y="1585927"/>
            <a:ext cx="2579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In-Memory Cache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77851" y="2104204"/>
            <a:ext cx="3754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Persistent </a:t>
            </a:r>
            <a:r>
              <a:rPr lang="en-US" sz="2400" dirty="0"/>
              <a:t>In-Process Cache</a:t>
            </a:r>
          </a:p>
        </p:txBody>
      </p:sp>
      <p:sp>
        <p:nvSpPr>
          <p:cNvPr id="6" name="Rectangle 5"/>
          <p:cNvSpPr/>
          <p:nvPr/>
        </p:nvSpPr>
        <p:spPr>
          <a:xfrm>
            <a:off x="577851" y="2622481"/>
            <a:ext cx="2569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- Distributed </a:t>
            </a:r>
            <a:r>
              <a:rPr lang="en-US" sz="2400" dirty="0"/>
              <a:t>Cache</a:t>
            </a:r>
          </a:p>
        </p:txBody>
      </p:sp>
      <p:sp>
        <p:nvSpPr>
          <p:cNvPr id="7" name="Rectangle 6"/>
          <p:cNvSpPr/>
          <p:nvPr/>
        </p:nvSpPr>
        <p:spPr>
          <a:xfrm>
            <a:off x="377357" y="3259324"/>
            <a:ext cx="38952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2. Use </a:t>
            </a:r>
            <a:r>
              <a:rPr lang="en-US" sz="2400" dirty="0"/>
              <a:t>asynchronous requests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7357" y="3855184"/>
            <a:ext cx="67707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</a:t>
            </a:r>
            <a:r>
              <a:rPr lang="en-US" sz="2400" dirty="0" smtClean="0"/>
              <a:t>. Use difference type database for specific purposes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77357" y="4464202"/>
            <a:ext cx="27815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4</a:t>
            </a:r>
            <a:r>
              <a:rPr lang="en-US" sz="2400" dirty="0" smtClean="0"/>
              <a:t>. Use Load Balancer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438773" y="5010304"/>
            <a:ext cx="32678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5. Focus on Code Quality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755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680" y="870832"/>
            <a:ext cx="2620599" cy="29577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02975" y="3828584"/>
            <a:ext cx="22333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Q&amp;A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377472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310" y="235816"/>
            <a:ext cx="18258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PROBLEM?</a:t>
            </a: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931687" y="3387776"/>
            <a:ext cx="1603947" cy="11542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DATABASE 1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4757508" y="3387775"/>
            <a:ext cx="1603947" cy="115424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DATABASE 2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6583329" y="3387775"/>
            <a:ext cx="1603947" cy="11542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DATABASE 3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239059" y="594606"/>
            <a:ext cx="2473377" cy="119921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APPLICATION</a:t>
            </a:r>
            <a:endParaRPr lang="en-US" sz="2400" dirty="0"/>
          </a:p>
        </p:txBody>
      </p:sp>
      <p:cxnSp>
        <p:nvCxnSpPr>
          <p:cNvPr id="8" name="Straight Arrow Connector 7"/>
          <p:cNvCxnSpPr>
            <a:endCxn id="5" idx="0"/>
          </p:cNvCxnSpPr>
          <p:nvPr/>
        </p:nvCxnSpPr>
        <p:spPr>
          <a:xfrm flipH="1">
            <a:off x="3733661" y="1818572"/>
            <a:ext cx="1567606" cy="1569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292283" y="1753847"/>
            <a:ext cx="239842" cy="1633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8" idx="0"/>
          </p:cNvCxnSpPr>
          <p:nvPr/>
        </p:nvCxnSpPr>
        <p:spPr>
          <a:xfrm>
            <a:off x="5251853" y="1827313"/>
            <a:ext cx="2133450" cy="1560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95089" y="4959589"/>
            <a:ext cx="5329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OLD ARCHITECTURE (MONOLITHIC)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8829206" y="714526"/>
            <a:ext cx="1693889" cy="95937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THIRD PARTY</a:t>
            </a:r>
            <a:endParaRPr lang="en-US" sz="2400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6712436" y="989351"/>
            <a:ext cx="2116770" cy="9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31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9138" y="371740"/>
            <a:ext cx="9928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Business and Data get bigger and bigger day by day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99135" y="868898"/>
            <a:ext cx="10618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Source code is gather one place, in case business is expanded then source is so heavy and hard to maintain and control. Test, debug, CI/CD become more complex.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99135" y="1778945"/>
            <a:ext cx="8684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When deploy, administrator have to deploy whole application once time =&gt; Will downtime occur?.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999134" y="3334627"/>
            <a:ext cx="9553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 Share or need to integrate to another system?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5483796" y="4798818"/>
            <a:ext cx="374754" cy="6745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721280" y="5718701"/>
            <a:ext cx="3484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MOVE TO MICROSERVICES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99134" y="2730880"/>
            <a:ext cx="9344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5</a:t>
            </a:r>
            <a:r>
              <a:rPr lang="en-US" sz="2400" dirty="0" smtClean="0"/>
              <a:t>. Bug occurs one place can lead to whole system is stopped.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99134" y="3922917"/>
            <a:ext cx="5738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6. Scale system?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39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03478" y="209862"/>
            <a:ext cx="41238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WHAT IS MICROSERVICES?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29587" y="1304145"/>
            <a:ext cx="111077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Microservices is an architectural style that application is separated into small services and theses services have characteristics as below:</a:t>
            </a:r>
          </a:p>
          <a:p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Highly maintainable and testable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Loosely coupled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Independently deployable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Organized around business capabilities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Owned by a small </a:t>
            </a:r>
            <a:r>
              <a:rPr lang="en-US" sz="2400" dirty="0" smtClean="0"/>
              <a:t>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Many of Tech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538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774" y="224853"/>
            <a:ext cx="5131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MICRO SERIVICES ARCHITECTURE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51" y="748073"/>
            <a:ext cx="11609503" cy="5405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80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151" y="411193"/>
            <a:ext cx="7789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292B2C"/>
                </a:solidFill>
              </a:rPr>
              <a:t>DISADVANTAGES OF MICROSERVIC</a:t>
            </a:r>
            <a:r>
              <a:rPr lang="en-US" sz="2800" b="1" dirty="0">
                <a:solidFill>
                  <a:srgbClr val="292B2C"/>
                </a:solidFill>
              </a:rPr>
              <a:t>E</a:t>
            </a:r>
            <a:r>
              <a:rPr lang="en-US" sz="2800" b="1" dirty="0" smtClean="0">
                <a:solidFill>
                  <a:srgbClr val="292B2C"/>
                </a:solidFill>
              </a:rPr>
              <a:t> ARCHITECTURE</a:t>
            </a:r>
            <a:endParaRPr lang="en-US" sz="2800" b="1" i="0" dirty="0">
              <a:solidFill>
                <a:srgbClr val="292B2C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220" y="1724304"/>
            <a:ext cx="9444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. System becomes more complex when the number of services get bigger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9220" y="1103292"/>
            <a:ext cx="3918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 Effort x2 (BE, FE, DEVOPS…)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09220" y="2354848"/>
            <a:ext cx="5386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</a:t>
            </a:r>
            <a:r>
              <a:rPr lang="en-US" sz="2400" dirty="0" smtClean="0"/>
              <a:t>. Services management is more difficult  </a:t>
            </a:r>
            <a:endParaRPr lang="en-US" sz="2400" dirty="0"/>
          </a:p>
        </p:txBody>
      </p:sp>
      <p:sp>
        <p:nvSpPr>
          <p:cNvPr id="7" name="Right Arrow 6"/>
          <p:cNvSpPr/>
          <p:nvPr/>
        </p:nvSpPr>
        <p:spPr>
          <a:xfrm rot="5400000">
            <a:off x="5611026" y="3904940"/>
            <a:ext cx="764498" cy="4796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33209" y="4646951"/>
            <a:ext cx="7320135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SUIT FOR </a:t>
            </a:r>
            <a:r>
              <a:rPr lang="en-US" sz="3200" b="1" dirty="0"/>
              <a:t>BIG SYSTEMS AND LONG TERM </a:t>
            </a:r>
            <a:r>
              <a:rPr lang="en-US" sz="3200" b="1" dirty="0" smtClean="0"/>
              <a:t>CONTINUOUS DEVELOPMENT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9220" y="3010076"/>
            <a:ext cx="596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4. Spend more cost (people, money, devices…)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63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9784" y="299803"/>
            <a:ext cx="10224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THE WRONG THINGS THAT YOU CAN FACE WHEN WORK WITH MICROSERVICES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4695" y="1184223"/>
            <a:ext cx="433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 Micro is “As Small As Possible</a:t>
            </a:r>
            <a:r>
              <a:rPr lang="en-US" sz="2400" dirty="0" smtClean="0"/>
              <a:t>”.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4695" y="1807509"/>
            <a:ext cx="624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. Web Service / Web </a:t>
            </a:r>
            <a:r>
              <a:rPr lang="en-US" sz="2400" dirty="0" err="1" smtClean="0"/>
              <a:t>Api</a:t>
            </a:r>
            <a:r>
              <a:rPr lang="en-US" sz="2400" dirty="0" smtClean="0"/>
              <a:t> is always </a:t>
            </a:r>
            <a:r>
              <a:rPr lang="en-US" sz="2400" dirty="0" err="1" smtClean="0"/>
              <a:t>microservice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64695" y="2430795"/>
            <a:ext cx="6300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3. Approach </a:t>
            </a:r>
            <a:r>
              <a:rPr lang="en-US" sz="2400" dirty="0" err="1" smtClean="0"/>
              <a:t>microservices</a:t>
            </a:r>
            <a:r>
              <a:rPr lang="en-US" sz="2400" dirty="0" smtClean="0"/>
              <a:t> via tables in database.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64695" y="3054081"/>
            <a:ext cx="1013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4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  <a:r>
              <a:rPr lang="en-US" sz="2400" i="1" u="sng" dirty="0" smtClean="0">
                <a:solidFill>
                  <a:srgbClr val="FF0000"/>
                </a:solidFill>
              </a:rPr>
              <a:t>Only have one database but always think about </a:t>
            </a:r>
            <a:r>
              <a:rPr lang="en-US" sz="2400" i="1" u="sng" dirty="0" err="1" smtClean="0">
                <a:solidFill>
                  <a:srgbClr val="FF0000"/>
                </a:solidFill>
              </a:rPr>
              <a:t>microservices</a:t>
            </a:r>
            <a:r>
              <a:rPr lang="en-US" sz="2400" i="1" u="sng" dirty="0" smtClean="0">
                <a:solidFill>
                  <a:srgbClr val="FF0000"/>
                </a:solidFill>
              </a:rPr>
              <a:t> (Small project).</a:t>
            </a:r>
            <a:endParaRPr lang="en-US" sz="2400" i="1" u="sng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468" y="3843969"/>
            <a:ext cx="2294924" cy="229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31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03478" y="209862"/>
            <a:ext cx="7234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HOW TO DEFINE A MICRO SERVICE CORRECTLY?</a:t>
            </a:r>
            <a:endParaRPr lang="en-US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203477" y="1055772"/>
            <a:ext cx="1138391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1. Single </a:t>
            </a:r>
            <a:r>
              <a:rPr lang="en-US" sz="2400" b="1" dirty="0"/>
              <a:t>Responsibility </a:t>
            </a:r>
            <a:r>
              <a:rPr lang="en-US" sz="2400" b="1" dirty="0" smtClean="0"/>
              <a:t>Principle </a:t>
            </a:r>
            <a:r>
              <a:rPr lang="en-US" sz="2400" b="1" dirty="0"/>
              <a:t>(SRP</a:t>
            </a:r>
            <a:r>
              <a:rPr lang="en-US" sz="2400" b="1" dirty="0" smtClean="0"/>
              <a:t>).</a:t>
            </a:r>
          </a:p>
          <a:p>
            <a:r>
              <a:rPr lang="en-US" sz="2400" dirty="0" smtClean="0"/>
              <a:t>Every </a:t>
            </a:r>
            <a:r>
              <a:rPr lang="en-US" sz="2400" dirty="0" smtClean="0"/>
              <a:t>micro service </a:t>
            </a:r>
            <a:r>
              <a:rPr lang="en-US" sz="2400" dirty="0" smtClean="0"/>
              <a:t>have to have </a:t>
            </a:r>
            <a:r>
              <a:rPr lang="en-US" sz="2400" dirty="0" smtClean="0"/>
              <a:t>an own </a:t>
            </a:r>
            <a:r>
              <a:rPr lang="en-US" sz="2400" dirty="0" smtClean="0"/>
              <a:t>specific business</a:t>
            </a:r>
            <a:r>
              <a:rPr lang="en-US" sz="2400" dirty="0"/>
              <a:t>, can be run independently </a:t>
            </a:r>
            <a:r>
              <a:rPr lang="en-US" sz="2400" dirty="0" smtClean="0"/>
              <a:t>and do not depend each other.</a:t>
            </a:r>
          </a:p>
          <a:p>
            <a:endParaRPr lang="en-US" sz="2400" dirty="0" smtClean="0"/>
          </a:p>
          <a:p>
            <a:r>
              <a:rPr lang="en-US" sz="2400" b="1" dirty="0" smtClean="0"/>
              <a:t>2. Try to find out </a:t>
            </a:r>
            <a:r>
              <a:rPr lang="en-US" sz="2400" b="1" dirty="0"/>
              <a:t>Bounded Context </a:t>
            </a:r>
            <a:r>
              <a:rPr lang="en-US" sz="2400" b="1" dirty="0" smtClean="0"/>
              <a:t>of </a:t>
            </a:r>
            <a:r>
              <a:rPr lang="en-US" sz="2400" b="1" dirty="0" err="1" smtClean="0"/>
              <a:t>microservice</a:t>
            </a:r>
            <a:r>
              <a:rPr lang="en-US" sz="2400" b="1" dirty="0" smtClean="0"/>
              <a:t>.</a:t>
            </a:r>
          </a:p>
          <a:p>
            <a:r>
              <a:rPr lang="en-US" sz="2400" b="1" dirty="0"/>
              <a:t>    =&gt; </a:t>
            </a:r>
            <a:r>
              <a:rPr lang="en-US" sz="2400" dirty="0"/>
              <a:t>Domain </a:t>
            </a:r>
            <a:r>
              <a:rPr lang="en-US" sz="2400" dirty="0" smtClean="0"/>
              <a:t>approach.</a:t>
            </a:r>
          </a:p>
          <a:p>
            <a:endParaRPr lang="en-US" sz="2400" dirty="0" smtClean="0"/>
          </a:p>
          <a:p>
            <a:r>
              <a:rPr lang="en-US" sz="2400" b="1" dirty="0" smtClean="0"/>
              <a:t>3. Think about Messaging in </a:t>
            </a:r>
            <a:r>
              <a:rPr lang="en-US" sz="2400" b="1" dirty="0" err="1" smtClean="0"/>
              <a:t>microservice</a:t>
            </a:r>
            <a:endParaRPr lang="en-US" sz="2400" b="1" dirty="0"/>
          </a:p>
          <a:p>
            <a:r>
              <a:rPr lang="en-US" sz="2400" b="1" dirty="0" smtClean="0"/>
              <a:t>   =&gt; </a:t>
            </a:r>
            <a:r>
              <a:rPr lang="en-US" sz="2400" dirty="0" smtClean="0"/>
              <a:t>Data is “Message”. There are 2 type of message</a:t>
            </a:r>
            <a:r>
              <a:rPr lang="en-US" sz="2400" dirty="0"/>
              <a:t>: </a:t>
            </a:r>
            <a:r>
              <a:rPr lang="en-US" sz="2400" b="1" dirty="0"/>
              <a:t>Synchronous and </a:t>
            </a:r>
            <a:r>
              <a:rPr lang="en-US" sz="2400" b="1" dirty="0" smtClean="0"/>
              <a:t>Asynchronous</a:t>
            </a:r>
          </a:p>
          <a:p>
            <a:r>
              <a:rPr lang="en-US" sz="2400" b="1" dirty="0" smtClean="0"/>
              <a:t>Synchronous: </a:t>
            </a:r>
            <a:r>
              <a:rPr lang="en-US" sz="2400" dirty="0" smtClean="0"/>
              <a:t>REST</a:t>
            </a:r>
            <a:r>
              <a:rPr lang="en-US" sz="2400" b="1" dirty="0" smtClean="0"/>
              <a:t> </a:t>
            </a:r>
            <a:r>
              <a:rPr lang="en-US" sz="2400" dirty="0" smtClean="0"/>
              <a:t>(Request – Response Http) =&gt; wait</a:t>
            </a:r>
          </a:p>
          <a:p>
            <a:r>
              <a:rPr lang="en-US" sz="2400" b="1" dirty="0"/>
              <a:t>Asynchronous: </a:t>
            </a:r>
            <a:r>
              <a:rPr lang="en-US" sz="2400" dirty="0"/>
              <a:t>AMQP, </a:t>
            </a:r>
            <a:r>
              <a:rPr lang="en-US" sz="2400" dirty="0" smtClean="0"/>
              <a:t>STOPM, MQTT =&gt; not wait</a:t>
            </a:r>
          </a:p>
        </p:txBody>
      </p:sp>
    </p:spTree>
    <p:extLst>
      <p:ext uri="{BB962C8B-B14F-4D97-AF65-F5344CB8AC3E}">
        <p14:creationId xmlns:p14="http://schemas.microsoft.com/office/powerpoint/2010/main" val="382927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872" y="389745"/>
            <a:ext cx="6990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EXCEPTION AND HEALTH CHECK (</a:t>
            </a:r>
            <a:r>
              <a:rPr lang="en-US" sz="2800" b="1" dirty="0" smtClean="0">
                <a:solidFill>
                  <a:srgbClr val="FF0000"/>
                </a:solidFill>
              </a:rPr>
              <a:t>MUST HAVE</a:t>
            </a:r>
            <a:r>
              <a:rPr lang="en-US" sz="2800" b="1" dirty="0" smtClean="0"/>
              <a:t>)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2072389" y="1611442"/>
            <a:ext cx="1768840" cy="6745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HEALTH CHECK 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26333" y="3717561"/>
            <a:ext cx="1304144" cy="659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1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537085" y="3717561"/>
            <a:ext cx="1304144" cy="659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2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165390" y="3740046"/>
            <a:ext cx="1304144" cy="659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3</a:t>
            </a:r>
            <a:endParaRPr lang="en-US" dirty="0"/>
          </a:p>
        </p:txBody>
      </p:sp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1478405" y="2279939"/>
            <a:ext cx="1395022" cy="1437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834231" y="1576835"/>
            <a:ext cx="1768840" cy="67455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EXCEPTION MANAGEMENT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3" idx="2"/>
            <a:endCxn id="5" idx="0"/>
          </p:cNvCxnSpPr>
          <p:nvPr/>
        </p:nvCxnSpPr>
        <p:spPr>
          <a:xfrm>
            <a:off x="2956809" y="2286000"/>
            <a:ext cx="232348" cy="1431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6" idx="0"/>
          </p:cNvCxnSpPr>
          <p:nvPr/>
        </p:nvCxnSpPr>
        <p:spPr>
          <a:xfrm>
            <a:off x="3072983" y="2279939"/>
            <a:ext cx="1744479" cy="1460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6264014" y="3740046"/>
            <a:ext cx="1304144" cy="659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1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7974766" y="3740046"/>
            <a:ext cx="1304144" cy="659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2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9603071" y="3762531"/>
            <a:ext cx="1304144" cy="659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3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23" idx="0"/>
          </p:cNvCxnSpPr>
          <p:nvPr/>
        </p:nvCxnSpPr>
        <p:spPr>
          <a:xfrm flipV="1">
            <a:off x="6916086" y="2279939"/>
            <a:ext cx="1403455" cy="1460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4" idx="0"/>
          </p:cNvCxnSpPr>
          <p:nvPr/>
        </p:nvCxnSpPr>
        <p:spPr>
          <a:xfrm flipV="1">
            <a:off x="8626838" y="2279939"/>
            <a:ext cx="0" cy="1460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5" idx="0"/>
          </p:cNvCxnSpPr>
          <p:nvPr/>
        </p:nvCxnSpPr>
        <p:spPr>
          <a:xfrm flipH="1" flipV="1">
            <a:off x="8994098" y="2279939"/>
            <a:ext cx="1261045" cy="1482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57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948</TotalTime>
  <Words>670</Words>
  <Application>Microsoft Office PowerPoint</Application>
  <PresentationFormat>Widescreen</PresentationFormat>
  <Paragraphs>100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Retrospect</vt:lpstr>
      <vt:lpstr>DOTNETVN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DOTNETVN</dc:title>
  <dc:creator>Pham Duy Linh</dc:creator>
  <cp:lastModifiedBy>Duy Linh Pham</cp:lastModifiedBy>
  <cp:revision>91</cp:revision>
  <dcterms:created xsi:type="dcterms:W3CDTF">2019-04-18T06:18:45Z</dcterms:created>
  <dcterms:modified xsi:type="dcterms:W3CDTF">2020-10-17T18:04:07Z</dcterms:modified>
</cp:coreProperties>
</file>